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0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0E4713-C457-44F9-8954-EF0724E64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EAE474E-FB93-4710-ADA8-2AB5F54E9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D35A3C-77A2-4838-9A81-2A2D8E19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71A443-FAB8-4906-B6B2-DBFD0F52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EADB62-B601-48D0-A5EE-EEB55EB66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182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675F40-542A-47A7-A2D9-60A200629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A39EC6-F85C-4B5A-93E2-4170A6395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5BDBB1-4545-4934-B61F-9BACAB63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74DB26-C6CE-4E16-B69D-670C0E660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112ED0-C902-4AB8-B49A-EA88A5461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24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9F1E95-DB71-4F1D-990E-97CCB6A0A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6B98B07-23C0-4BC5-B90B-7108E2EB8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187704-2B4F-4417-A88D-F0D5494FE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682B29-40F4-4A51-92AB-A3B9BF51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E5ED3C-8A45-4F5A-925D-E408D048C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35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803F70-ADB2-4435-8B66-BAF6FC92F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614055-44F3-426C-8D5C-814CAF8413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F8229FE-98D4-431F-8B79-75482A356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57A6D8-AFC8-473B-A8E1-05F8BD7B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381B59-4755-4A09-898C-F86F3A694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DC41E7-F1E0-423C-B456-4C9617C47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343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5EBEA2-4434-460D-B525-0C3725B83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6D2940-E694-48C5-B5FD-F7CAD15D7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DCF6033-E8EF-436D-A643-004F38785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1933351-36A0-46E2-B799-9D44C3B494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673C42F-E647-45D9-BCB2-C4CA2CD776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44EF378-5928-4C1C-9FF9-E883A80D4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3A1CBDF-597A-46E3-8211-1A10B1DB4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168374A-BF2D-44DE-B128-227DF6E7A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14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442EE5-AF7A-4C9A-9208-E3AABEFDB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9D0A280-69B3-4C5F-BBEA-1FF59225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5ECD438-C7DA-4A08-8376-14A2CCA7F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048DD5E-7747-4043-AC91-38715FF87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848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E6C04B6-DCA4-4E65-BCE0-104237F87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30A51A8-5164-4C7C-8AEA-E7F611B0B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9D1560-57CC-4080-8A61-34832CD5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11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537555-DFA4-4367-9CF3-D4DD0C0F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BF38DC-FFFC-415C-9B99-0D50DC723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327FFC8-0C84-4A71-90FE-6888E08E5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8D10CB2-BC1C-4F8A-88D9-AC6BB9CFC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7B70CC-EA69-4CD2-969B-78DA0264A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F879D7-5467-4905-B4A5-48BE7D55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74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0C8F28-8F35-4960-8F12-18FBFB13C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4D24676-D442-48AB-A52A-13B83C217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6055652-EB36-4BD6-BBD6-6C2D7E839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328AA4E-4634-4A34-B84F-FF2C278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C8B4E5-50F0-4C02-AC24-A6C42D614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2DC768-F152-43E3-AE15-FCF654028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038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1B4439-A70D-4B83-9F84-AD1DD165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8F92129-CCF4-4EF8-8A70-BC7DC322E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A708FF-B527-44BC-9367-08FBA0136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A0F1ED-F27E-4AD9-BDBD-C53CB8E90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3E1D9F-8D43-413A-A020-CA4ADB344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237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A0635AB-BA7C-4DE3-91DB-76D486E0B4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9E6E7C-B989-41E1-B223-97F294AAF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7B1085-DAFD-4234-B798-0B0F6016A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DBD31D-C68A-48A8-88F8-90F6DD1F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13EC70-9596-45BB-A510-31B9C3F0F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06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23978AC-56C7-4197-864D-7B9B2160C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75ABA9-CB75-40B2-AE10-C100BE631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0AE762-F660-47FE-B8E0-C88BFEBFF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71D3B-4309-4F00-8B9E-B8AE4713C6B8}" type="datetimeFigureOut">
              <a:rPr lang="zh-CN" altLang="en-US" smtClean="0"/>
              <a:t>2019-12-24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ED9452-1148-4AD4-BD5E-04CB44EF3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89DDFA-B759-4630-B5CD-1104936B1F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B05D8-17DD-4578-BC87-858B4FCE12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11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AED10C6-A4C6-4528-A6A2-1842BE160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279" y="86134"/>
            <a:ext cx="2896444" cy="347110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8DB4ADF-7541-4FCF-B05D-65AFCA177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007" y="8075"/>
            <a:ext cx="6540505" cy="347110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FEB9CA6-8A3D-42CF-AEDC-2EE07CCCF3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35" y="3610983"/>
            <a:ext cx="6072139" cy="324701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095B9F-F3D1-4093-A3B0-6DBA42F65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014" y="3515420"/>
            <a:ext cx="2761224" cy="334258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58FBE1B5-475D-4994-8944-0ED628B65AB9}"/>
              </a:ext>
            </a:extLst>
          </p:cNvPr>
          <p:cNvSpPr/>
          <p:nvPr/>
        </p:nvSpPr>
        <p:spPr>
          <a:xfrm>
            <a:off x="0" y="872916"/>
            <a:ext cx="2207941" cy="2002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Figure S1. Biosynthesis pathway in mulberry fruit.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</a:rPr>
              <a:t>a. Phenylalanine, tyrosine and tryptophan biosynthesis.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</a:rPr>
              <a:t>b. Phenylpropanoid biosynthesis.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</a:rPr>
              <a:t>c. Flavonoid biosynthesis.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</a:rPr>
              <a:t>d. Anthocyanin biosynthesis.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39159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33</Words>
  <Application>Microsoft Office PowerPoint</Application>
  <PresentationFormat>宽屏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宋体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Security Mail</dc:creator>
  <cp:lastModifiedBy>Security Mail</cp:lastModifiedBy>
  <cp:revision>4</cp:revision>
  <dcterms:created xsi:type="dcterms:W3CDTF">2019-12-23T07:07:42Z</dcterms:created>
  <dcterms:modified xsi:type="dcterms:W3CDTF">2019-12-24T02:09:40Z</dcterms:modified>
</cp:coreProperties>
</file>